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3606-2F1A-42F2-B325-3BD959C65CDE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AFA8-7599-4007-93AF-0056AC0208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3986-39A5-4BE6-91A4-7451AE2603D9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91D3-4E0E-4406-A7D0-E318F0F8B0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44BD-F697-4205-9D62-2299C68A79DD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137E-E2A6-4C08-98D0-A8563AF6DF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567C-5BE6-4C1C-A109-3DD2FE2B1868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66AE-BF78-4B7B-A0F7-981263CE9A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76DD-E08D-4550-9EAD-FA9BDBB6F3C6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9C19-DFCB-4EFF-80C1-E4AE700013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A2F2-6559-4B13-A059-0A286E63A491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6D97-DA6E-4C2F-ACDE-DB4F36AFDE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D30A-EC60-4125-8117-A55669EBC2B7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7352-CB54-4C8D-BC3C-97858F7ED1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3E4B-D63C-468C-86C7-AE3A07D60ED3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78D5-426E-40B3-85A5-EE241D887B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9C94-CD1A-43C5-836C-CE1C99069D9E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433A-DA22-44AF-A66E-C37278E64B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EEE3-2800-464B-B2CD-AA97FB09C083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9DF0-62CC-4CF1-A57B-4E16B2F95A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E6CC-D6C6-4242-AEAF-354C5C66212B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C8B7-BA05-4B8B-85FD-BB97B32243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E2F2A-FEE4-4422-B8D1-D79B2DCAB33E}" type="datetimeFigureOut">
              <a:rPr lang="pl-PL"/>
              <a:pPr>
                <a:defRPr/>
              </a:pPr>
              <a:t>2014-09-05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F30D7-3A75-440C-8EE8-A4CFB9B50A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Mirek\Pulpit\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717032"/>
            <a:ext cx="3669650" cy="29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2491" y="97832"/>
            <a:ext cx="1728788" cy="338554"/>
          </a:xfrm>
          <a:prstGeom prst="rect">
            <a:avLst/>
          </a:prstGeom>
          <a:solidFill>
            <a:srgbClr val="1F497D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FFFF"/>
                </a:solidFill>
              </a:rPr>
              <a:t>TRASA NR 1</a:t>
            </a:r>
            <a:endParaRPr lang="pl-PL" sz="1600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79512" y="1013419"/>
            <a:ext cx="2088728" cy="1569660"/>
          </a:xfrm>
          <a:prstGeom prst="rect">
            <a:avLst/>
          </a:prstGeom>
          <a:solidFill>
            <a:srgbClr val="1F497D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FFFF"/>
                </a:solidFill>
              </a:rPr>
              <a:t>7. Wrześniowy Rajd Pamięci 2014 – TRASA NR 1 </a:t>
            </a:r>
          </a:p>
          <a:p>
            <a:r>
              <a:rPr lang="pl-PL" sz="1200" b="1" dirty="0">
                <a:solidFill>
                  <a:srgbClr val="FFFFFF"/>
                </a:solidFill>
              </a:rPr>
              <a:t>Współzawodnictwo :</a:t>
            </a:r>
          </a:p>
          <a:p>
            <a:pPr>
              <a:buFont typeface="Arial" charset="0"/>
              <a:buChar char="•"/>
            </a:pPr>
            <a:r>
              <a:rPr lang="pl-PL" sz="1200" b="1" dirty="0">
                <a:solidFill>
                  <a:srgbClr val="FFFFFF"/>
                </a:solidFill>
              </a:rPr>
              <a:t>kat. „Służby mundurowe”</a:t>
            </a:r>
          </a:p>
          <a:p>
            <a:pPr>
              <a:buFont typeface="Arial" charset="0"/>
              <a:buChar char="•"/>
            </a:pPr>
            <a:r>
              <a:rPr lang="pl-PL" sz="1200" b="1" dirty="0">
                <a:solidFill>
                  <a:srgbClr val="FFFFFF"/>
                </a:solidFill>
              </a:rPr>
              <a:t>Kat. „Seniorzy”</a:t>
            </a:r>
          </a:p>
          <a:p>
            <a:pPr>
              <a:spcAft>
                <a:spcPts val="1000"/>
              </a:spcAft>
              <a:buClr>
                <a:srgbClr val="FFFFFF"/>
              </a:buClr>
            </a:pPr>
            <a:r>
              <a:rPr lang="pl-PL" sz="1200" b="1" dirty="0">
                <a:solidFill>
                  <a:srgbClr val="FFFFFF"/>
                </a:solidFill>
              </a:rPr>
              <a:t>Swobodny przemarsz</a:t>
            </a:r>
            <a:endParaRPr lang="pl-PL" dirty="0"/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3059832" y="5154759"/>
            <a:ext cx="1382712" cy="409575"/>
          </a:xfrm>
          <a:prstGeom prst="wedgeRectCallout">
            <a:avLst>
              <a:gd name="adj1" fmla="val 8782"/>
              <a:gd name="adj2" fmla="val 2025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1100" b="1" dirty="0">
                <a:latin typeface="Calibri" pitchFamily="34" charset="0"/>
              </a:rPr>
              <a:t>START</a:t>
            </a:r>
          </a:p>
          <a:p>
            <a:pPr algn="ctr"/>
            <a:r>
              <a:rPr lang="pl-PL" sz="1000" b="1" dirty="0">
                <a:latin typeface="Calibri" pitchFamily="34" charset="0"/>
              </a:rPr>
              <a:t>Ogródek jordanowski</a:t>
            </a:r>
            <a:endParaRPr lang="pl-PL" dirty="0"/>
          </a:p>
        </p:txBody>
      </p:sp>
      <p:cxnSp>
        <p:nvCxnSpPr>
          <p:cNvPr id="13318" name="AutoShape 6"/>
          <p:cNvCxnSpPr>
            <a:cxnSpLocks noChangeShapeType="1"/>
          </p:cNvCxnSpPr>
          <p:nvPr/>
        </p:nvCxnSpPr>
        <p:spPr bwMode="auto">
          <a:xfrm flipH="1" flipV="1">
            <a:off x="4140200" y="5084763"/>
            <a:ext cx="71438" cy="144462"/>
          </a:xfrm>
          <a:prstGeom prst="straightConnector1">
            <a:avLst/>
          </a:prstGeom>
          <a:noFill/>
          <a:ln w="44450">
            <a:solidFill>
              <a:srgbClr val="1F497D"/>
            </a:solidFill>
            <a:prstDash val="sysDot"/>
            <a:round/>
            <a:headEnd/>
            <a:tailEnd/>
          </a:ln>
        </p:spPr>
      </p:cxnSp>
      <p:cxnSp>
        <p:nvCxnSpPr>
          <p:cNvPr id="13319" name="AutoShape 6"/>
          <p:cNvCxnSpPr>
            <a:cxnSpLocks noChangeShapeType="1"/>
          </p:cNvCxnSpPr>
          <p:nvPr/>
        </p:nvCxnSpPr>
        <p:spPr bwMode="auto">
          <a:xfrm flipH="1">
            <a:off x="4211638" y="4941888"/>
            <a:ext cx="576262" cy="287337"/>
          </a:xfrm>
          <a:prstGeom prst="straightConnector1">
            <a:avLst/>
          </a:prstGeom>
          <a:noFill/>
          <a:ln w="44450">
            <a:solidFill>
              <a:srgbClr val="1F497D"/>
            </a:solidFill>
            <a:prstDash val="sysDot"/>
            <a:round/>
            <a:headEnd/>
            <a:tailEnd/>
          </a:ln>
        </p:spPr>
      </p:cxnSp>
      <p:cxnSp>
        <p:nvCxnSpPr>
          <p:cNvPr id="13320" name="AutoShape 6"/>
          <p:cNvCxnSpPr>
            <a:cxnSpLocks noChangeShapeType="1"/>
          </p:cNvCxnSpPr>
          <p:nvPr/>
        </p:nvCxnSpPr>
        <p:spPr bwMode="auto">
          <a:xfrm flipH="1">
            <a:off x="4787900" y="4076700"/>
            <a:ext cx="576263" cy="865188"/>
          </a:xfrm>
          <a:prstGeom prst="straightConnector1">
            <a:avLst/>
          </a:prstGeom>
          <a:noFill/>
          <a:ln w="44450">
            <a:solidFill>
              <a:srgbClr val="1F497D"/>
            </a:solidFill>
            <a:prstDash val="sysDot"/>
            <a:round/>
            <a:headEnd/>
            <a:tailEnd/>
          </a:ln>
        </p:spPr>
      </p:cxnSp>
      <p:sp>
        <p:nvSpPr>
          <p:cNvPr id="13324" name="AutoShape 8"/>
          <p:cNvSpPr>
            <a:spLocks noChangeArrowheads="1"/>
          </p:cNvSpPr>
          <p:nvPr/>
        </p:nvSpPr>
        <p:spPr bwMode="auto">
          <a:xfrm>
            <a:off x="6285628" y="3824796"/>
            <a:ext cx="955178" cy="503808"/>
          </a:xfrm>
          <a:prstGeom prst="wedgeRectCallout">
            <a:avLst>
              <a:gd name="adj1" fmla="val -169569"/>
              <a:gd name="adj2" fmla="val 653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100" b="1" dirty="0" smtClean="0">
                <a:latin typeface="Calibri" pitchFamily="34" charset="0"/>
              </a:rPr>
              <a:t>1 Wąwóz </a:t>
            </a:r>
            <a:r>
              <a:rPr lang="pl-PL" sz="1000" b="1" dirty="0" smtClean="0">
                <a:latin typeface="Calibri" pitchFamily="34" charset="0"/>
              </a:rPr>
              <a:t>Szaniawskieg</a:t>
            </a:r>
            <a:r>
              <a:rPr lang="pl-PL" sz="1050" b="1" dirty="0" smtClean="0">
                <a:latin typeface="Calibri" pitchFamily="34" charset="0"/>
              </a:rPr>
              <a:t>o</a:t>
            </a:r>
            <a:endParaRPr lang="pl-PL" sz="1600" dirty="0"/>
          </a:p>
        </p:txBody>
      </p:sp>
      <p:sp>
        <p:nvSpPr>
          <p:cNvPr id="13325" name="AutoShape 9"/>
          <p:cNvSpPr>
            <a:spLocks noChangeArrowheads="1"/>
          </p:cNvSpPr>
          <p:nvPr/>
        </p:nvSpPr>
        <p:spPr bwMode="auto">
          <a:xfrm>
            <a:off x="6817923" y="885361"/>
            <a:ext cx="845766" cy="256115"/>
          </a:xfrm>
          <a:prstGeom prst="wedgeRectCallout">
            <a:avLst>
              <a:gd name="adj1" fmla="val -119171"/>
              <a:gd name="adj2" fmla="val -483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100" b="1" dirty="0" smtClean="0">
                <a:latin typeface="Calibri" pitchFamily="34" charset="0"/>
              </a:rPr>
              <a:t>2 Plaża</a:t>
            </a:r>
            <a:endParaRPr lang="pl-PL" dirty="0"/>
          </a:p>
        </p:txBody>
      </p:sp>
      <p:pic>
        <p:nvPicPr>
          <p:cNvPr id="13313" name="Picture 2" descr="C:\Documents and Settings\Mirek\Pulpit\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169219"/>
            <a:ext cx="3254887" cy="37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1" name="AutoShape 6"/>
          <p:cNvCxnSpPr>
            <a:cxnSpLocks noChangeShapeType="1"/>
          </p:cNvCxnSpPr>
          <p:nvPr/>
        </p:nvCxnSpPr>
        <p:spPr bwMode="auto">
          <a:xfrm flipH="1">
            <a:off x="5364163" y="981075"/>
            <a:ext cx="863600" cy="3095625"/>
          </a:xfrm>
          <a:prstGeom prst="straightConnector1">
            <a:avLst/>
          </a:prstGeom>
          <a:noFill/>
          <a:ln w="44450">
            <a:solidFill>
              <a:srgbClr val="1F497D"/>
            </a:solidFill>
            <a:prstDash val="sysDot"/>
            <a:round/>
            <a:headEnd/>
            <a:tailEnd/>
          </a:ln>
        </p:spPr>
      </p:cxnSp>
      <p:cxnSp>
        <p:nvCxnSpPr>
          <p:cNvPr id="13322" name="AutoShape 6"/>
          <p:cNvCxnSpPr>
            <a:cxnSpLocks noChangeShapeType="1"/>
          </p:cNvCxnSpPr>
          <p:nvPr/>
        </p:nvCxnSpPr>
        <p:spPr bwMode="auto">
          <a:xfrm>
            <a:off x="5795963" y="692150"/>
            <a:ext cx="431800" cy="288925"/>
          </a:xfrm>
          <a:prstGeom prst="straightConnector1">
            <a:avLst/>
          </a:prstGeom>
          <a:noFill/>
          <a:ln w="44450">
            <a:solidFill>
              <a:srgbClr val="1F497D"/>
            </a:solidFill>
            <a:prstDash val="sysDot"/>
            <a:round/>
            <a:headEnd/>
            <a:tailEnd/>
          </a:ln>
        </p:spPr>
      </p:cxn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4816764" y="238983"/>
            <a:ext cx="722125" cy="394807"/>
          </a:xfrm>
          <a:prstGeom prst="wedgeRectCallout">
            <a:avLst>
              <a:gd name="adj1" fmla="val 69403"/>
              <a:gd name="adj2" fmla="val -1218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1000" b="1" dirty="0">
                <a:latin typeface="Calibri" pitchFamily="34" charset="0"/>
              </a:rPr>
              <a:t>META</a:t>
            </a:r>
          </a:p>
          <a:p>
            <a:pPr algn="ctr"/>
            <a:r>
              <a:rPr lang="pl-PL" sz="1000" b="1" dirty="0" err="1" smtClean="0">
                <a:latin typeface="Calibri" pitchFamily="34" charset="0"/>
              </a:rPr>
              <a:t>OSiR</a:t>
            </a:r>
            <a:endParaRPr lang="pl-PL" sz="1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</Words>
  <Application>Microsoft Office PowerPoint</Application>
  <PresentationFormat>Pokaz na ekranie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Mirek</dc:creator>
  <cp:lastModifiedBy>Anita</cp:lastModifiedBy>
  <cp:revision>8</cp:revision>
  <cp:lastPrinted>2014-09-05T12:08:33Z</cp:lastPrinted>
  <dcterms:created xsi:type="dcterms:W3CDTF">2013-07-06T13:27:44Z</dcterms:created>
  <dcterms:modified xsi:type="dcterms:W3CDTF">2014-09-05T12:57:29Z</dcterms:modified>
</cp:coreProperties>
</file>